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0" roundtripDataSignature="AMtx7mh27haWNTPOIV505BJtPRsr5L7e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0" Type="http://customschemas.google.com/relationships/presentationmetadata" Target="meta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CPU, 메모리, 스토리지, 서버</a:t>
            </a:r>
            <a:endParaRPr/>
          </a:p>
        </p:txBody>
      </p:sp>
      <p:sp>
        <p:nvSpPr>
          <p:cNvPr id="92" name="Google Shape;9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인터넷에 연결된 다른 컴퓨터를 통해 무언가를 처리하는 개념</a:t>
            </a:r>
            <a:endParaRPr/>
          </a:p>
        </p:txBody>
      </p:sp>
      <p:sp>
        <p:nvSpPr>
          <p:cNvPr id="98" name="Google Shape;9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8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9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8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8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8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1" name="Google Shape;141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8" name="Google Shape;148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9" name="Google Shape;1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163285" y="1251858"/>
            <a:ext cx="460465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인터넷에 연결된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다른 컴퓨터를 통해 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무언가를 처리하는 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27" name="Google Shape;12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8" name="Google Shape;1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5" name="Google Shape;1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2022-06-12T09:13:06Z</dcterms:created>
  <dc:creator>한 원종</dc:creator>
</cp:coreProperties>
</file>